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0"/>
  </p:notesMasterIdLst>
  <p:sldIdLst>
    <p:sldId id="256" r:id="rId2"/>
    <p:sldId id="340" r:id="rId3"/>
    <p:sldId id="273" r:id="rId4"/>
    <p:sldId id="368" r:id="rId5"/>
    <p:sldId id="371" r:id="rId6"/>
    <p:sldId id="272" r:id="rId7"/>
    <p:sldId id="370" r:id="rId8"/>
    <p:sldId id="369" r:id="rId9"/>
    <p:sldId id="341" r:id="rId10"/>
    <p:sldId id="373" r:id="rId11"/>
    <p:sldId id="343" r:id="rId12"/>
    <p:sldId id="344" r:id="rId13"/>
    <p:sldId id="345" r:id="rId14"/>
    <p:sldId id="346" r:id="rId15"/>
    <p:sldId id="342" r:id="rId16"/>
    <p:sldId id="380" r:id="rId17"/>
    <p:sldId id="381" r:id="rId18"/>
    <p:sldId id="382" r:id="rId19"/>
    <p:sldId id="372" r:id="rId20"/>
    <p:sldId id="347" r:id="rId21"/>
    <p:sldId id="348" r:id="rId22"/>
    <p:sldId id="349" r:id="rId23"/>
    <p:sldId id="350" r:id="rId24"/>
    <p:sldId id="377" r:id="rId25"/>
    <p:sldId id="351" r:id="rId26"/>
    <p:sldId id="353" r:id="rId27"/>
    <p:sldId id="352" r:id="rId28"/>
    <p:sldId id="358" r:id="rId29"/>
    <p:sldId id="360" r:id="rId30"/>
    <p:sldId id="361" r:id="rId31"/>
    <p:sldId id="362" r:id="rId32"/>
    <p:sldId id="355" r:id="rId33"/>
    <p:sldId id="356" r:id="rId34"/>
    <p:sldId id="378" r:id="rId35"/>
    <p:sldId id="366" r:id="rId36"/>
    <p:sldId id="354" r:id="rId37"/>
    <p:sldId id="364" r:id="rId38"/>
    <p:sldId id="38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8E6F20-E305-7945-9B94-A8DFB07506E6}" v="7" dt="2024-03-26T13:00:32.6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54"/>
    <p:restoredTop sz="96170"/>
  </p:normalViewPr>
  <p:slideViewPr>
    <p:cSldViewPr snapToGrid="0">
      <p:cViewPr varScale="1">
        <p:scale>
          <a:sx n="118" d="100"/>
          <a:sy n="118" d="100"/>
        </p:scale>
        <p:origin x="8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lvia Caldararu" userId="fc8e66e4-48ec-41c8-8127-b05a3d560b48" providerId="ADAL" clId="{7C8E6F20-E305-7945-9B94-A8DFB07506E6}"/>
    <pc:docChg chg="custSel addSld delSld modSld sldOrd">
      <pc:chgData name="Silvia Caldararu" userId="fc8e66e4-48ec-41c8-8127-b05a3d560b48" providerId="ADAL" clId="{7C8E6F20-E305-7945-9B94-A8DFB07506E6}" dt="2024-03-26T13:00:32.694" v="270" actId="14100"/>
      <pc:docMkLst>
        <pc:docMk/>
      </pc:docMkLst>
      <pc:sldChg chg="addSp delSp modSp mod">
        <pc:chgData name="Silvia Caldararu" userId="fc8e66e4-48ec-41c8-8127-b05a3d560b48" providerId="ADAL" clId="{7C8E6F20-E305-7945-9B94-A8DFB07506E6}" dt="2024-03-25T15:26:05.677" v="44"/>
        <pc:sldMkLst>
          <pc:docMk/>
          <pc:sldMk cId="2137976474" sldId="272"/>
        </pc:sldMkLst>
        <pc:picChg chg="add mod">
          <ac:chgData name="Silvia Caldararu" userId="fc8e66e4-48ec-41c8-8127-b05a3d560b48" providerId="ADAL" clId="{7C8E6F20-E305-7945-9B94-A8DFB07506E6}" dt="2024-03-25T15:26:05.677" v="44"/>
          <ac:picMkLst>
            <pc:docMk/>
            <pc:sldMk cId="2137976474" sldId="272"/>
            <ac:picMk id="2" creationId="{3EAF33B5-C1E5-4A3B-CFD1-1902827E7423}"/>
          </ac:picMkLst>
        </pc:picChg>
        <pc:picChg chg="del mod">
          <ac:chgData name="Silvia Caldararu" userId="fc8e66e4-48ec-41c8-8127-b05a3d560b48" providerId="ADAL" clId="{7C8E6F20-E305-7945-9B94-A8DFB07506E6}" dt="2024-03-25T15:26:04.736" v="43" actId="478"/>
          <ac:picMkLst>
            <pc:docMk/>
            <pc:sldMk cId="2137976474" sldId="272"/>
            <ac:picMk id="3" creationId="{37704579-D069-30B3-649A-35AC91D059C1}"/>
          </ac:picMkLst>
        </pc:picChg>
      </pc:sldChg>
      <pc:sldChg chg="modNotesTx">
        <pc:chgData name="Silvia Caldararu" userId="fc8e66e4-48ec-41c8-8127-b05a3d560b48" providerId="ADAL" clId="{7C8E6F20-E305-7945-9B94-A8DFB07506E6}" dt="2024-03-25T15:40:46.518" v="91" actId="20577"/>
        <pc:sldMkLst>
          <pc:docMk/>
          <pc:sldMk cId="526249902" sldId="341"/>
        </pc:sldMkLst>
      </pc:sldChg>
      <pc:sldChg chg="add modNotesTx">
        <pc:chgData name="Silvia Caldararu" userId="fc8e66e4-48ec-41c8-8127-b05a3d560b48" providerId="ADAL" clId="{7C8E6F20-E305-7945-9B94-A8DFB07506E6}" dt="2024-03-25T16:16:21.469" v="222" actId="20577"/>
        <pc:sldMkLst>
          <pc:docMk/>
          <pc:sldMk cId="696412355" sldId="342"/>
        </pc:sldMkLst>
      </pc:sldChg>
      <pc:sldChg chg="modNotesTx">
        <pc:chgData name="Silvia Caldararu" userId="fc8e66e4-48ec-41c8-8127-b05a3d560b48" providerId="ADAL" clId="{7C8E6F20-E305-7945-9B94-A8DFB07506E6}" dt="2024-03-25T15:41:46.277" v="94" actId="20577"/>
        <pc:sldMkLst>
          <pc:docMk/>
          <pc:sldMk cId="4282732451" sldId="343"/>
        </pc:sldMkLst>
      </pc:sldChg>
      <pc:sldChg chg="modNotesTx">
        <pc:chgData name="Silvia Caldararu" userId="fc8e66e4-48ec-41c8-8127-b05a3d560b48" providerId="ADAL" clId="{7C8E6F20-E305-7945-9B94-A8DFB07506E6}" dt="2024-03-25T15:42:57.081" v="99" actId="20577"/>
        <pc:sldMkLst>
          <pc:docMk/>
          <pc:sldMk cId="3323258117" sldId="344"/>
        </pc:sldMkLst>
      </pc:sldChg>
      <pc:sldChg chg="modNotesTx">
        <pc:chgData name="Silvia Caldararu" userId="fc8e66e4-48ec-41c8-8127-b05a3d560b48" providerId="ADAL" clId="{7C8E6F20-E305-7945-9B94-A8DFB07506E6}" dt="2024-03-25T15:43:24.732" v="104" actId="20577"/>
        <pc:sldMkLst>
          <pc:docMk/>
          <pc:sldMk cId="579662105" sldId="345"/>
        </pc:sldMkLst>
      </pc:sldChg>
      <pc:sldChg chg="modNotesTx">
        <pc:chgData name="Silvia Caldararu" userId="fc8e66e4-48ec-41c8-8127-b05a3d560b48" providerId="ADAL" clId="{7C8E6F20-E305-7945-9B94-A8DFB07506E6}" dt="2024-03-25T15:43:35.116" v="109" actId="20577"/>
        <pc:sldMkLst>
          <pc:docMk/>
          <pc:sldMk cId="3994804567" sldId="346"/>
        </pc:sldMkLst>
      </pc:sldChg>
      <pc:sldChg chg="modNotesTx">
        <pc:chgData name="Silvia Caldararu" userId="fc8e66e4-48ec-41c8-8127-b05a3d560b48" providerId="ADAL" clId="{7C8E6F20-E305-7945-9B94-A8DFB07506E6}" dt="2024-03-25T15:46:18.924" v="117" actId="20577"/>
        <pc:sldMkLst>
          <pc:docMk/>
          <pc:sldMk cId="3918431736" sldId="347"/>
        </pc:sldMkLst>
      </pc:sldChg>
      <pc:sldChg chg="modSp mod modNotesTx">
        <pc:chgData name="Silvia Caldararu" userId="fc8e66e4-48ec-41c8-8127-b05a3d560b48" providerId="ADAL" clId="{7C8E6F20-E305-7945-9B94-A8DFB07506E6}" dt="2024-03-25T15:48:13.865" v="129" actId="20577"/>
        <pc:sldMkLst>
          <pc:docMk/>
          <pc:sldMk cId="591238481" sldId="348"/>
        </pc:sldMkLst>
        <pc:picChg chg="mod">
          <ac:chgData name="Silvia Caldararu" userId="fc8e66e4-48ec-41c8-8127-b05a3d560b48" providerId="ADAL" clId="{7C8E6F20-E305-7945-9B94-A8DFB07506E6}" dt="2024-03-25T15:46:35.277" v="119" actId="1076"/>
          <ac:picMkLst>
            <pc:docMk/>
            <pc:sldMk cId="591238481" sldId="348"/>
            <ac:picMk id="3" creationId="{6D0F29B7-DD64-2BCA-A2F8-514CEA47C84E}"/>
          </ac:picMkLst>
        </pc:picChg>
      </pc:sldChg>
      <pc:sldChg chg="modNotesTx">
        <pc:chgData name="Silvia Caldararu" userId="fc8e66e4-48ec-41c8-8127-b05a3d560b48" providerId="ADAL" clId="{7C8E6F20-E305-7945-9B94-A8DFB07506E6}" dt="2024-03-25T15:49:30.074" v="139" actId="20577"/>
        <pc:sldMkLst>
          <pc:docMk/>
          <pc:sldMk cId="4061713113" sldId="349"/>
        </pc:sldMkLst>
      </pc:sldChg>
      <pc:sldChg chg="modNotesTx">
        <pc:chgData name="Silvia Caldararu" userId="fc8e66e4-48ec-41c8-8127-b05a3d560b48" providerId="ADAL" clId="{7C8E6F20-E305-7945-9B94-A8DFB07506E6}" dt="2024-03-25T15:50:36.973" v="143" actId="20577"/>
        <pc:sldMkLst>
          <pc:docMk/>
          <pc:sldMk cId="3402687477" sldId="350"/>
        </pc:sldMkLst>
      </pc:sldChg>
      <pc:sldChg chg="modNotesTx">
        <pc:chgData name="Silvia Caldararu" userId="fc8e66e4-48ec-41c8-8127-b05a3d560b48" providerId="ADAL" clId="{7C8E6F20-E305-7945-9B94-A8DFB07506E6}" dt="2024-03-25T15:56:03.015" v="164" actId="20577"/>
        <pc:sldMkLst>
          <pc:docMk/>
          <pc:sldMk cId="871440015" sldId="351"/>
        </pc:sldMkLst>
      </pc:sldChg>
      <pc:sldChg chg="modSp mod modNotesTx">
        <pc:chgData name="Silvia Caldararu" userId="fc8e66e4-48ec-41c8-8127-b05a3d560b48" providerId="ADAL" clId="{7C8E6F20-E305-7945-9B94-A8DFB07506E6}" dt="2024-03-25T16:02:19.313" v="176" actId="20577"/>
        <pc:sldMkLst>
          <pc:docMk/>
          <pc:sldMk cId="3409764690" sldId="352"/>
        </pc:sldMkLst>
        <pc:picChg chg="mod">
          <ac:chgData name="Silvia Caldararu" userId="fc8e66e4-48ec-41c8-8127-b05a3d560b48" providerId="ADAL" clId="{7C8E6F20-E305-7945-9B94-A8DFB07506E6}" dt="2024-03-25T15:57:52.403" v="171" actId="14100"/>
          <ac:picMkLst>
            <pc:docMk/>
            <pc:sldMk cId="3409764690" sldId="352"/>
            <ac:picMk id="3" creationId="{5EDBF4D4-D2AD-1962-B9EB-DF5644C3CF64}"/>
          </ac:picMkLst>
        </pc:picChg>
      </pc:sldChg>
      <pc:sldChg chg="modNotesTx">
        <pc:chgData name="Silvia Caldararu" userId="fc8e66e4-48ec-41c8-8127-b05a3d560b48" providerId="ADAL" clId="{7C8E6F20-E305-7945-9B94-A8DFB07506E6}" dt="2024-03-25T15:57:42.862" v="170" actId="20577"/>
        <pc:sldMkLst>
          <pc:docMk/>
          <pc:sldMk cId="1059330362" sldId="353"/>
        </pc:sldMkLst>
      </pc:sldChg>
      <pc:sldChg chg="modSp mod modNotesTx">
        <pc:chgData name="Silvia Caldararu" userId="fc8e66e4-48ec-41c8-8127-b05a3d560b48" providerId="ADAL" clId="{7C8E6F20-E305-7945-9B94-A8DFB07506E6}" dt="2024-03-25T16:04:51.220" v="182" actId="20577"/>
        <pc:sldMkLst>
          <pc:docMk/>
          <pc:sldMk cId="391864465" sldId="355"/>
        </pc:sldMkLst>
        <pc:picChg chg="mod">
          <ac:chgData name="Silvia Caldararu" userId="fc8e66e4-48ec-41c8-8127-b05a3d560b48" providerId="ADAL" clId="{7C8E6F20-E305-7945-9B94-A8DFB07506E6}" dt="2024-03-25T16:02:30.363" v="177" actId="14100"/>
          <ac:picMkLst>
            <pc:docMk/>
            <pc:sldMk cId="391864465" sldId="355"/>
            <ac:picMk id="3" creationId="{E0D55043-DD45-7E09-9527-5360347C6F02}"/>
          </ac:picMkLst>
        </pc:picChg>
      </pc:sldChg>
      <pc:sldChg chg="modNotesTx">
        <pc:chgData name="Silvia Caldararu" userId="fc8e66e4-48ec-41c8-8127-b05a3d560b48" providerId="ADAL" clId="{7C8E6F20-E305-7945-9B94-A8DFB07506E6}" dt="2024-03-25T16:05:18.240" v="188" actId="20577"/>
        <pc:sldMkLst>
          <pc:docMk/>
          <pc:sldMk cId="1739388257" sldId="356"/>
        </pc:sldMkLst>
      </pc:sldChg>
      <pc:sldChg chg="add modNotesTx">
        <pc:chgData name="Silvia Caldararu" userId="fc8e66e4-48ec-41c8-8127-b05a3d560b48" providerId="ADAL" clId="{7C8E6F20-E305-7945-9B94-A8DFB07506E6}" dt="2024-03-25T16:11:26.765" v="214"/>
        <pc:sldMkLst>
          <pc:docMk/>
          <pc:sldMk cId="155548889" sldId="358"/>
        </pc:sldMkLst>
      </pc:sldChg>
      <pc:sldChg chg="delSp add setBg delDesignElem modNotesTx">
        <pc:chgData name="Silvia Caldararu" userId="fc8e66e4-48ec-41c8-8127-b05a3d560b48" providerId="ADAL" clId="{7C8E6F20-E305-7945-9B94-A8DFB07506E6}" dt="2024-03-25T16:12:21.260" v="215"/>
        <pc:sldMkLst>
          <pc:docMk/>
          <pc:sldMk cId="1553173318" sldId="360"/>
        </pc:sldMkLst>
        <pc:spChg chg="del">
          <ac:chgData name="Silvia Caldararu" userId="fc8e66e4-48ec-41c8-8127-b05a3d560b48" providerId="ADAL" clId="{7C8E6F20-E305-7945-9B94-A8DFB07506E6}" dt="2024-03-25T16:10:01.988" v="213"/>
          <ac:spMkLst>
            <pc:docMk/>
            <pc:sldMk cId="1553173318" sldId="360"/>
            <ac:spMk id="15367" creationId="{53F29798-D584-4792-9B62-3F5F5C36D619}"/>
          </ac:spMkLst>
        </pc:spChg>
      </pc:sldChg>
      <pc:sldChg chg="add">
        <pc:chgData name="Silvia Caldararu" userId="fc8e66e4-48ec-41c8-8127-b05a3d560b48" providerId="ADAL" clId="{7C8E6F20-E305-7945-9B94-A8DFB07506E6}" dt="2024-03-25T16:10:01.988" v="213"/>
        <pc:sldMkLst>
          <pc:docMk/>
          <pc:sldMk cId="938645855" sldId="361"/>
        </pc:sldMkLst>
      </pc:sldChg>
      <pc:sldChg chg="add">
        <pc:chgData name="Silvia Caldararu" userId="fc8e66e4-48ec-41c8-8127-b05a3d560b48" providerId="ADAL" clId="{7C8E6F20-E305-7945-9B94-A8DFB07506E6}" dt="2024-03-25T16:10:01.988" v="213"/>
        <pc:sldMkLst>
          <pc:docMk/>
          <pc:sldMk cId="407401555" sldId="362"/>
        </pc:sldMkLst>
      </pc:sldChg>
      <pc:sldChg chg="add">
        <pc:chgData name="Silvia Caldararu" userId="fc8e66e4-48ec-41c8-8127-b05a3d560b48" providerId="ADAL" clId="{7C8E6F20-E305-7945-9B94-A8DFB07506E6}" dt="2024-03-25T16:18:12.440" v="226"/>
        <pc:sldMkLst>
          <pc:docMk/>
          <pc:sldMk cId="2430949713" sldId="364"/>
        </pc:sldMkLst>
      </pc:sldChg>
      <pc:sldChg chg="del ord">
        <pc:chgData name="Silvia Caldararu" userId="fc8e66e4-48ec-41c8-8127-b05a3d560b48" providerId="ADAL" clId="{7C8E6F20-E305-7945-9B94-A8DFB07506E6}" dt="2024-03-25T16:18:15.662" v="227" actId="2696"/>
        <pc:sldMkLst>
          <pc:docMk/>
          <pc:sldMk cId="782811958" sldId="367"/>
        </pc:sldMkLst>
      </pc:sldChg>
      <pc:sldChg chg="add del">
        <pc:chgData name="Silvia Caldararu" userId="fc8e66e4-48ec-41c8-8127-b05a3d560b48" providerId="ADAL" clId="{7C8E6F20-E305-7945-9B94-A8DFB07506E6}" dt="2024-03-25T16:20:22.733" v="229"/>
        <pc:sldMkLst>
          <pc:docMk/>
          <pc:sldMk cId="4124882559" sldId="367"/>
        </pc:sldMkLst>
      </pc:sldChg>
      <pc:sldChg chg="modNotesTx">
        <pc:chgData name="Silvia Caldararu" userId="fc8e66e4-48ec-41c8-8127-b05a3d560b48" providerId="ADAL" clId="{7C8E6F20-E305-7945-9B94-A8DFB07506E6}" dt="2024-03-25T15:35:49.043" v="53" actId="20577"/>
        <pc:sldMkLst>
          <pc:docMk/>
          <pc:sldMk cId="1934715276" sldId="370"/>
        </pc:sldMkLst>
      </pc:sldChg>
      <pc:sldChg chg="modSp modNotesTx">
        <pc:chgData name="Silvia Caldararu" userId="fc8e66e4-48ec-41c8-8127-b05a3d560b48" providerId="ADAL" clId="{7C8E6F20-E305-7945-9B94-A8DFB07506E6}" dt="2024-03-26T13:00:32.694" v="270" actId="14100"/>
        <pc:sldMkLst>
          <pc:docMk/>
          <pc:sldMk cId="1653481919" sldId="371"/>
        </pc:sldMkLst>
        <pc:picChg chg="mod">
          <ac:chgData name="Silvia Caldararu" userId="fc8e66e4-48ec-41c8-8127-b05a3d560b48" providerId="ADAL" clId="{7C8E6F20-E305-7945-9B94-A8DFB07506E6}" dt="2024-03-26T13:00:32.694" v="270" actId="14100"/>
          <ac:picMkLst>
            <pc:docMk/>
            <pc:sldMk cId="1653481919" sldId="371"/>
            <ac:picMk id="2050" creationId="{D421F6BF-6B29-9FC6-F0E2-26EC90B8EF4D}"/>
          </ac:picMkLst>
        </pc:picChg>
      </pc:sldChg>
      <pc:sldChg chg="modNotesTx">
        <pc:chgData name="Silvia Caldararu" userId="fc8e66e4-48ec-41c8-8127-b05a3d560b48" providerId="ADAL" clId="{7C8E6F20-E305-7945-9B94-A8DFB07506E6}" dt="2024-03-25T15:44:54.901" v="112" actId="20577"/>
        <pc:sldMkLst>
          <pc:docMk/>
          <pc:sldMk cId="2716441079" sldId="372"/>
        </pc:sldMkLst>
      </pc:sldChg>
      <pc:sldChg chg="del modNotesTx">
        <pc:chgData name="Silvia Caldararu" userId="fc8e66e4-48ec-41c8-8127-b05a3d560b48" providerId="ADAL" clId="{7C8E6F20-E305-7945-9B94-A8DFB07506E6}" dt="2024-03-25T16:17:09.213" v="224" actId="2696"/>
        <pc:sldMkLst>
          <pc:docMk/>
          <pc:sldMk cId="716331269" sldId="374"/>
        </pc:sldMkLst>
      </pc:sldChg>
      <pc:sldChg chg="del modNotesTx">
        <pc:chgData name="Silvia Caldararu" userId="fc8e66e4-48ec-41c8-8127-b05a3d560b48" providerId="ADAL" clId="{7C8E6F20-E305-7945-9B94-A8DFB07506E6}" dt="2024-03-25T16:17:09.213" v="224" actId="2696"/>
        <pc:sldMkLst>
          <pc:docMk/>
          <pc:sldMk cId="3628972101" sldId="375"/>
        </pc:sldMkLst>
      </pc:sldChg>
      <pc:sldChg chg="del">
        <pc:chgData name="Silvia Caldararu" userId="fc8e66e4-48ec-41c8-8127-b05a3d560b48" providerId="ADAL" clId="{7C8E6F20-E305-7945-9B94-A8DFB07506E6}" dt="2024-03-25T16:17:09.213" v="224" actId="2696"/>
        <pc:sldMkLst>
          <pc:docMk/>
          <pc:sldMk cId="4179281581" sldId="376"/>
        </pc:sldMkLst>
      </pc:sldChg>
      <pc:sldChg chg="modNotesTx">
        <pc:chgData name="Silvia Caldararu" userId="fc8e66e4-48ec-41c8-8127-b05a3d560b48" providerId="ADAL" clId="{7C8E6F20-E305-7945-9B94-A8DFB07506E6}" dt="2024-03-25T15:53:43.416" v="160"/>
        <pc:sldMkLst>
          <pc:docMk/>
          <pc:sldMk cId="989852712" sldId="377"/>
        </pc:sldMkLst>
      </pc:sldChg>
      <pc:sldChg chg="add modNotesTx">
        <pc:chgData name="Silvia Caldararu" userId="fc8e66e4-48ec-41c8-8127-b05a3d560b48" providerId="ADAL" clId="{7C8E6F20-E305-7945-9B94-A8DFB07506E6}" dt="2024-03-25T16:16:29.303" v="223"/>
        <pc:sldMkLst>
          <pc:docMk/>
          <pc:sldMk cId="3433544889" sldId="380"/>
        </pc:sldMkLst>
      </pc:sldChg>
      <pc:sldChg chg="delSp add mod modNotesTx">
        <pc:chgData name="Silvia Caldararu" userId="fc8e66e4-48ec-41c8-8127-b05a3d560b48" providerId="ADAL" clId="{7C8E6F20-E305-7945-9B94-A8DFB07506E6}" dt="2024-03-25T16:14:09.216" v="218" actId="478"/>
        <pc:sldMkLst>
          <pc:docMk/>
          <pc:sldMk cId="2228167531" sldId="381"/>
        </pc:sldMkLst>
        <pc:spChg chg="del">
          <ac:chgData name="Silvia Caldararu" userId="fc8e66e4-48ec-41c8-8127-b05a3d560b48" providerId="ADAL" clId="{7C8E6F20-E305-7945-9B94-A8DFB07506E6}" dt="2024-03-25T16:14:09.216" v="218" actId="478"/>
          <ac:spMkLst>
            <pc:docMk/>
            <pc:sldMk cId="2228167531" sldId="381"/>
            <ac:spMk id="4" creationId="{36006C98-72A3-B563-5272-B21BEB13FA6D}"/>
          </ac:spMkLst>
        </pc:spChg>
      </pc:sldChg>
      <pc:sldChg chg="add">
        <pc:chgData name="Silvia Caldararu" userId="fc8e66e4-48ec-41c8-8127-b05a3d560b48" providerId="ADAL" clId="{7C8E6F20-E305-7945-9B94-A8DFB07506E6}" dt="2024-03-25T16:13:55.215" v="216"/>
        <pc:sldMkLst>
          <pc:docMk/>
          <pc:sldMk cId="3455190362" sldId="382"/>
        </pc:sldMkLst>
      </pc:sldChg>
      <pc:sldChg chg="add modNotesTx">
        <pc:chgData name="Silvia Caldararu" userId="fc8e66e4-48ec-41c8-8127-b05a3d560b48" providerId="ADAL" clId="{7C8E6F20-E305-7945-9B94-A8DFB07506E6}" dt="2024-03-25T16:20:38.753" v="269" actId="20577"/>
        <pc:sldMkLst>
          <pc:docMk/>
          <pc:sldMk cId="3965710578" sldId="383"/>
        </pc:sldMkLst>
      </pc:sldChg>
      <pc:sldChg chg="add del">
        <pc:chgData name="Silvia Caldararu" userId="fc8e66e4-48ec-41c8-8127-b05a3d560b48" providerId="ADAL" clId="{7C8E6F20-E305-7945-9B94-A8DFB07506E6}" dt="2024-03-25T16:20:22.733" v="229"/>
        <pc:sldMkLst>
          <pc:docMk/>
          <pc:sldMk cId="869863856" sldId="384"/>
        </pc:sldMkLst>
      </pc:sldChg>
    </pc:docChg>
  </pc:docChgLst>
  <pc:docChgLst>
    <pc:chgData name="Silvia Caldararu" userId="fc8e66e4-48ec-41c8-8127-b05a3d560b48" providerId="ADAL" clId="{2A46B67D-05F8-7648-92BD-229EC14A19B4}"/>
    <pc:docChg chg="custSel addSld delSld modSld sldOrd">
      <pc:chgData name="Silvia Caldararu" userId="fc8e66e4-48ec-41c8-8127-b05a3d560b48" providerId="ADAL" clId="{2A46B67D-05F8-7648-92BD-229EC14A19B4}" dt="2023-03-28T11:42:07.646" v="977" actId="20577"/>
      <pc:docMkLst>
        <pc:docMk/>
      </pc:docMkLst>
      <pc:sldChg chg="del">
        <pc:chgData name="Silvia Caldararu" userId="fc8e66e4-48ec-41c8-8127-b05a3d560b48" providerId="ADAL" clId="{2A46B67D-05F8-7648-92BD-229EC14A19B4}" dt="2023-03-27T10:11:38.111" v="442" actId="2696"/>
        <pc:sldMkLst>
          <pc:docMk/>
          <pc:sldMk cId="3952987411" sldId="342"/>
        </pc:sldMkLst>
      </pc:sldChg>
      <pc:sldChg chg="modSp mod">
        <pc:chgData name="Silvia Caldararu" userId="fc8e66e4-48ec-41c8-8127-b05a3d560b48" providerId="ADAL" clId="{2A46B67D-05F8-7648-92BD-229EC14A19B4}" dt="2023-03-23T18:28:40.656" v="379" actId="20577"/>
        <pc:sldMkLst>
          <pc:docMk/>
          <pc:sldMk cId="3918431736" sldId="347"/>
        </pc:sldMkLst>
        <pc:spChg chg="mod">
          <ac:chgData name="Silvia Caldararu" userId="fc8e66e4-48ec-41c8-8127-b05a3d560b48" providerId="ADAL" clId="{2A46B67D-05F8-7648-92BD-229EC14A19B4}" dt="2023-03-23T18:28:40.656" v="379" actId="20577"/>
          <ac:spMkLst>
            <pc:docMk/>
            <pc:sldMk cId="3918431736" sldId="347"/>
            <ac:spMk id="2" creationId="{77DDB4BE-8778-D87C-8ACE-9064BCF8842E}"/>
          </ac:spMkLst>
        </pc:spChg>
      </pc:sldChg>
      <pc:sldChg chg="modSp mod">
        <pc:chgData name="Silvia Caldararu" userId="fc8e66e4-48ec-41c8-8127-b05a3d560b48" providerId="ADAL" clId="{2A46B67D-05F8-7648-92BD-229EC14A19B4}" dt="2023-03-23T18:30:18.622" v="441" actId="20577"/>
        <pc:sldMkLst>
          <pc:docMk/>
          <pc:sldMk cId="591238481" sldId="348"/>
        </pc:sldMkLst>
        <pc:spChg chg="mod">
          <ac:chgData name="Silvia Caldararu" userId="fc8e66e4-48ec-41c8-8127-b05a3d560b48" providerId="ADAL" clId="{2A46B67D-05F8-7648-92BD-229EC14A19B4}" dt="2023-03-23T18:30:18.622" v="441" actId="20577"/>
          <ac:spMkLst>
            <pc:docMk/>
            <pc:sldMk cId="591238481" sldId="348"/>
            <ac:spMk id="2" creationId="{146E0B8E-4DFF-3EFA-4737-49B2CDB2C6EE}"/>
          </ac:spMkLst>
        </pc:spChg>
      </pc:sldChg>
      <pc:sldChg chg="modSp mod">
        <pc:chgData name="Silvia Caldararu" userId="fc8e66e4-48ec-41c8-8127-b05a3d560b48" providerId="ADAL" clId="{2A46B67D-05F8-7648-92BD-229EC14A19B4}" dt="2023-03-23T17:46:20.414" v="279" actId="20577"/>
        <pc:sldMkLst>
          <pc:docMk/>
          <pc:sldMk cId="4061713113" sldId="349"/>
        </pc:sldMkLst>
        <pc:spChg chg="mod">
          <ac:chgData name="Silvia Caldararu" userId="fc8e66e4-48ec-41c8-8127-b05a3d560b48" providerId="ADAL" clId="{2A46B67D-05F8-7648-92BD-229EC14A19B4}" dt="2023-03-23T17:46:20.414" v="279" actId="20577"/>
          <ac:spMkLst>
            <pc:docMk/>
            <pc:sldMk cId="4061713113" sldId="349"/>
            <ac:spMk id="2" creationId="{04124BDE-34DF-2C08-B6B3-27F2788897EC}"/>
          </ac:spMkLst>
        </pc:spChg>
      </pc:sldChg>
      <pc:sldChg chg="modSp mod">
        <pc:chgData name="Silvia Caldararu" userId="fc8e66e4-48ec-41c8-8127-b05a3d560b48" providerId="ADAL" clId="{2A46B67D-05F8-7648-92BD-229EC14A19B4}" dt="2023-03-23T17:46:31.693" v="304" actId="20577"/>
        <pc:sldMkLst>
          <pc:docMk/>
          <pc:sldMk cId="3402687477" sldId="350"/>
        </pc:sldMkLst>
        <pc:spChg chg="mod">
          <ac:chgData name="Silvia Caldararu" userId="fc8e66e4-48ec-41c8-8127-b05a3d560b48" providerId="ADAL" clId="{2A46B67D-05F8-7648-92BD-229EC14A19B4}" dt="2023-03-23T17:46:31.693" v="304" actId="20577"/>
          <ac:spMkLst>
            <pc:docMk/>
            <pc:sldMk cId="3402687477" sldId="350"/>
            <ac:spMk id="2" creationId="{3BC97F83-AA11-664E-6915-0D0FB2B8F9D6}"/>
          </ac:spMkLst>
        </pc:spChg>
      </pc:sldChg>
      <pc:sldChg chg="modSp mod">
        <pc:chgData name="Silvia Caldararu" userId="fc8e66e4-48ec-41c8-8127-b05a3d560b48" providerId="ADAL" clId="{2A46B67D-05F8-7648-92BD-229EC14A19B4}" dt="2023-03-27T10:15:48.685" v="444" actId="1076"/>
        <pc:sldMkLst>
          <pc:docMk/>
          <pc:sldMk cId="871440015" sldId="351"/>
        </pc:sldMkLst>
        <pc:picChg chg="mod">
          <ac:chgData name="Silvia Caldararu" userId="fc8e66e4-48ec-41c8-8127-b05a3d560b48" providerId="ADAL" clId="{2A46B67D-05F8-7648-92BD-229EC14A19B4}" dt="2023-03-27T10:15:48.685" v="444" actId="1076"/>
          <ac:picMkLst>
            <pc:docMk/>
            <pc:sldMk cId="871440015" sldId="351"/>
            <ac:picMk id="3" creationId="{85067AA2-5901-3745-5476-212B66772C0D}"/>
          </ac:picMkLst>
        </pc:picChg>
      </pc:sldChg>
      <pc:sldChg chg="addSp modSp new mod">
        <pc:chgData name="Silvia Caldararu" userId="fc8e66e4-48ec-41c8-8127-b05a3d560b48" providerId="ADAL" clId="{2A46B67D-05F8-7648-92BD-229EC14A19B4}" dt="2023-03-28T11:42:07.646" v="977" actId="20577"/>
        <pc:sldMkLst>
          <pc:docMk/>
          <pc:sldMk cId="782811958" sldId="367"/>
        </pc:sldMkLst>
        <pc:spChg chg="mod">
          <ac:chgData name="Silvia Caldararu" userId="fc8e66e4-48ec-41c8-8127-b05a3d560b48" providerId="ADAL" clId="{2A46B67D-05F8-7648-92BD-229EC14A19B4}" dt="2023-03-28T11:42:07.646" v="977" actId="20577"/>
          <ac:spMkLst>
            <pc:docMk/>
            <pc:sldMk cId="782811958" sldId="367"/>
            <ac:spMk id="2" creationId="{2A63050E-535D-CC2F-2478-90EB6D743014}"/>
          </ac:spMkLst>
        </pc:spChg>
        <pc:picChg chg="add mod">
          <ac:chgData name="Silvia Caldararu" userId="fc8e66e4-48ec-41c8-8127-b05a3d560b48" providerId="ADAL" clId="{2A46B67D-05F8-7648-92BD-229EC14A19B4}" dt="2023-03-23T17:24:56.320" v="3" actId="14100"/>
          <ac:picMkLst>
            <pc:docMk/>
            <pc:sldMk cId="782811958" sldId="367"/>
            <ac:picMk id="3" creationId="{FD5E7EB0-5806-5556-439C-4D5F253A3202}"/>
          </ac:picMkLst>
        </pc:picChg>
      </pc:sldChg>
      <pc:sldChg chg="addSp delSp modSp new mod">
        <pc:chgData name="Silvia Caldararu" userId="fc8e66e4-48ec-41c8-8127-b05a3d560b48" providerId="ADAL" clId="{2A46B67D-05F8-7648-92BD-229EC14A19B4}" dt="2023-03-23T17:40:38.356" v="212" actId="1076"/>
        <pc:sldMkLst>
          <pc:docMk/>
          <pc:sldMk cId="1008205503" sldId="368"/>
        </pc:sldMkLst>
        <pc:spChg chg="del">
          <ac:chgData name="Silvia Caldararu" userId="fc8e66e4-48ec-41c8-8127-b05a3d560b48" providerId="ADAL" clId="{2A46B67D-05F8-7648-92BD-229EC14A19B4}" dt="2023-03-23T17:38:12.824" v="28" actId="478"/>
          <ac:spMkLst>
            <pc:docMk/>
            <pc:sldMk cId="1008205503" sldId="368"/>
            <ac:spMk id="2" creationId="{EB7F73E7-D6CC-054D-0A0B-D9F976CA3FA2}"/>
          </ac:spMkLst>
        </pc:spChg>
        <pc:spChg chg="add mod">
          <ac:chgData name="Silvia Caldararu" userId="fc8e66e4-48ec-41c8-8127-b05a3d560b48" providerId="ADAL" clId="{2A46B67D-05F8-7648-92BD-229EC14A19B4}" dt="2023-03-23T17:40:38.356" v="212" actId="1076"/>
          <ac:spMkLst>
            <pc:docMk/>
            <pc:sldMk cId="1008205503" sldId="368"/>
            <ac:spMk id="3" creationId="{29A6A06D-03C5-0811-66AA-087E8AE41263}"/>
          </ac:spMkLst>
        </pc:spChg>
        <pc:spChg chg="add mod">
          <ac:chgData name="Silvia Caldararu" userId="fc8e66e4-48ec-41c8-8127-b05a3d560b48" providerId="ADAL" clId="{2A46B67D-05F8-7648-92BD-229EC14A19B4}" dt="2023-03-23T17:40:36.781" v="211" actId="1076"/>
          <ac:spMkLst>
            <pc:docMk/>
            <pc:sldMk cId="1008205503" sldId="368"/>
            <ac:spMk id="4" creationId="{6F1C7A90-41E7-0154-B7E4-7D79381BED8D}"/>
          </ac:spMkLst>
        </pc:spChg>
      </pc:sldChg>
      <pc:sldChg chg="addSp modSp new mod">
        <pc:chgData name="Silvia Caldararu" userId="fc8e66e4-48ec-41c8-8127-b05a3d560b48" providerId="ADAL" clId="{2A46B67D-05F8-7648-92BD-229EC14A19B4}" dt="2023-03-23T17:45:53.439" v="253"/>
        <pc:sldMkLst>
          <pc:docMk/>
          <pc:sldMk cId="3185197774" sldId="369"/>
        </pc:sldMkLst>
        <pc:spChg chg="mod">
          <ac:chgData name="Silvia Caldararu" userId="fc8e66e4-48ec-41c8-8127-b05a3d560b48" providerId="ADAL" clId="{2A46B67D-05F8-7648-92BD-229EC14A19B4}" dt="2023-03-23T17:41:12.937" v="252" actId="20577"/>
          <ac:spMkLst>
            <pc:docMk/>
            <pc:sldMk cId="3185197774" sldId="369"/>
            <ac:spMk id="2" creationId="{BE27D423-DEAD-8B78-EFA7-CA997578452C}"/>
          </ac:spMkLst>
        </pc:spChg>
        <pc:picChg chg="add mod">
          <ac:chgData name="Silvia Caldararu" userId="fc8e66e4-48ec-41c8-8127-b05a3d560b48" providerId="ADAL" clId="{2A46B67D-05F8-7648-92BD-229EC14A19B4}" dt="2023-03-23T17:45:53.439" v="253"/>
          <ac:picMkLst>
            <pc:docMk/>
            <pc:sldMk cId="3185197774" sldId="369"/>
            <ac:picMk id="3" creationId="{85CB429E-469F-6650-C72A-D122A0ED1694}"/>
          </ac:picMkLst>
        </pc:picChg>
      </pc:sldChg>
      <pc:sldChg chg="addSp delSp modSp new mod">
        <pc:chgData name="Silvia Caldararu" userId="fc8e66e4-48ec-41c8-8127-b05a3d560b48" providerId="ADAL" clId="{2A46B67D-05F8-7648-92BD-229EC14A19B4}" dt="2023-03-23T18:21:39.495" v="343" actId="1076"/>
        <pc:sldMkLst>
          <pc:docMk/>
          <pc:sldMk cId="1934715276" sldId="370"/>
        </pc:sldMkLst>
        <pc:spChg chg="mod">
          <ac:chgData name="Silvia Caldararu" userId="fc8e66e4-48ec-41c8-8127-b05a3d560b48" providerId="ADAL" clId="{2A46B67D-05F8-7648-92BD-229EC14A19B4}" dt="2023-03-23T17:55:38.664" v="328" actId="20577"/>
          <ac:spMkLst>
            <pc:docMk/>
            <pc:sldMk cId="1934715276" sldId="370"/>
            <ac:spMk id="2" creationId="{AF375EEC-456E-9570-E2C3-DC2ADC4068AE}"/>
          </ac:spMkLst>
        </pc:spChg>
        <pc:picChg chg="add mod">
          <ac:chgData name="Silvia Caldararu" userId="fc8e66e4-48ec-41c8-8127-b05a3d560b48" providerId="ADAL" clId="{2A46B67D-05F8-7648-92BD-229EC14A19B4}" dt="2023-03-23T18:21:39.495" v="343" actId="1076"/>
          <ac:picMkLst>
            <pc:docMk/>
            <pc:sldMk cId="1934715276" sldId="370"/>
            <ac:picMk id="3" creationId="{47CFEDCC-27CE-B1B5-6DFC-D81A304AD65A}"/>
          </ac:picMkLst>
        </pc:picChg>
        <pc:picChg chg="add del mod">
          <ac:chgData name="Silvia Caldararu" userId="fc8e66e4-48ec-41c8-8127-b05a3d560b48" providerId="ADAL" clId="{2A46B67D-05F8-7648-92BD-229EC14A19B4}" dt="2023-03-23T18:21:32.369" v="340" actId="478"/>
          <ac:picMkLst>
            <pc:docMk/>
            <pc:sldMk cId="1934715276" sldId="370"/>
            <ac:picMk id="1026" creationId="{83310CF5-8342-57A9-6C23-C150A4E4EDD5}"/>
          </ac:picMkLst>
        </pc:picChg>
      </pc:sldChg>
      <pc:sldChg chg="addSp delSp modSp new mod">
        <pc:chgData name="Silvia Caldararu" userId="fc8e66e4-48ec-41c8-8127-b05a3d560b48" providerId="ADAL" clId="{2A46B67D-05F8-7648-92BD-229EC14A19B4}" dt="2023-03-23T18:18:32.276" v="339" actId="1076"/>
        <pc:sldMkLst>
          <pc:docMk/>
          <pc:sldMk cId="1653481919" sldId="371"/>
        </pc:sldMkLst>
        <pc:spChg chg="del">
          <ac:chgData name="Silvia Caldararu" userId="fc8e66e4-48ec-41c8-8127-b05a3d560b48" providerId="ADAL" clId="{2A46B67D-05F8-7648-92BD-229EC14A19B4}" dt="2023-03-23T18:18:18.843" v="336" actId="478"/>
          <ac:spMkLst>
            <pc:docMk/>
            <pc:sldMk cId="1653481919" sldId="371"/>
            <ac:spMk id="2" creationId="{C8BF3270-3AC8-F533-5E4D-0E3DACD440ED}"/>
          </ac:spMkLst>
        </pc:spChg>
        <pc:picChg chg="add mod">
          <ac:chgData name="Silvia Caldararu" userId="fc8e66e4-48ec-41c8-8127-b05a3d560b48" providerId="ADAL" clId="{2A46B67D-05F8-7648-92BD-229EC14A19B4}" dt="2023-03-23T18:18:32.276" v="339" actId="1076"/>
          <ac:picMkLst>
            <pc:docMk/>
            <pc:sldMk cId="1653481919" sldId="371"/>
            <ac:picMk id="2050" creationId="{D421F6BF-6B29-9FC6-F0E2-26EC90B8EF4D}"/>
          </ac:picMkLst>
        </pc:picChg>
      </pc:sldChg>
      <pc:sldChg chg="addSp modSp new mod">
        <pc:chgData name="Silvia Caldararu" userId="fc8e66e4-48ec-41c8-8127-b05a3d560b48" providerId="ADAL" clId="{2A46B67D-05F8-7648-92BD-229EC14A19B4}" dt="2023-03-23T18:29:27.353" v="405" actId="1076"/>
        <pc:sldMkLst>
          <pc:docMk/>
          <pc:sldMk cId="2716441079" sldId="372"/>
        </pc:sldMkLst>
        <pc:spChg chg="mod">
          <ac:chgData name="Silvia Caldararu" userId="fc8e66e4-48ec-41c8-8127-b05a3d560b48" providerId="ADAL" clId="{2A46B67D-05F8-7648-92BD-229EC14A19B4}" dt="2023-03-23T18:28:56.233" v="399" actId="313"/>
          <ac:spMkLst>
            <pc:docMk/>
            <pc:sldMk cId="2716441079" sldId="372"/>
            <ac:spMk id="2" creationId="{C3133E19-9DFE-268F-EFB2-C417D9E6EE7F}"/>
          </ac:spMkLst>
        </pc:spChg>
        <pc:picChg chg="add mod">
          <ac:chgData name="Silvia Caldararu" userId="fc8e66e4-48ec-41c8-8127-b05a3d560b48" providerId="ADAL" clId="{2A46B67D-05F8-7648-92BD-229EC14A19B4}" dt="2023-03-23T18:29:01.399" v="401" actId="1076"/>
          <ac:picMkLst>
            <pc:docMk/>
            <pc:sldMk cId="2716441079" sldId="372"/>
            <ac:picMk id="3" creationId="{26339490-00AD-261F-6739-95C3485A53B9}"/>
          </ac:picMkLst>
        </pc:picChg>
        <pc:picChg chg="add mod">
          <ac:chgData name="Silvia Caldararu" userId="fc8e66e4-48ec-41c8-8127-b05a3d560b48" providerId="ADAL" clId="{2A46B67D-05F8-7648-92BD-229EC14A19B4}" dt="2023-03-23T18:29:27.353" v="405" actId="1076"/>
          <ac:picMkLst>
            <pc:docMk/>
            <pc:sldMk cId="2716441079" sldId="372"/>
            <ac:picMk id="4" creationId="{DD381A4B-0C03-934C-E47B-F1270D39009F}"/>
          </ac:picMkLst>
        </pc:picChg>
      </pc:sldChg>
      <pc:sldChg chg="add">
        <pc:chgData name="Silvia Caldararu" userId="fc8e66e4-48ec-41c8-8127-b05a3d560b48" providerId="ADAL" clId="{2A46B67D-05F8-7648-92BD-229EC14A19B4}" dt="2023-03-27T10:11:41.687" v="443"/>
        <pc:sldMkLst>
          <pc:docMk/>
          <pc:sldMk cId="4164672209" sldId="373"/>
        </pc:sldMkLst>
      </pc:sldChg>
      <pc:sldChg chg="addSp modSp new mod">
        <pc:chgData name="Silvia Caldararu" userId="fc8e66e4-48ec-41c8-8127-b05a3d560b48" providerId="ADAL" clId="{2A46B67D-05F8-7648-92BD-229EC14A19B4}" dt="2023-03-27T10:20:19.948" v="472" actId="1076"/>
        <pc:sldMkLst>
          <pc:docMk/>
          <pc:sldMk cId="716331269" sldId="374"/>
        </pc:sldMkLst>
        <pc:spChg chg="mod">
          <ac:chgData name="Silvia Caldararu" userId="fc8e66e4-48ec-41c8-8127-b05a3d560b48" providerId="ADAL" clId="{2A46B67D-05F8-7648-92BD-229EC14A19B4}" dt="2023-03-27T10:20:12.030" v="469" actId="20577"/>
          <ac:spMkLst>
            <pc:docMk/>
            <pc:sldMk cId="716331269" sldId="374"/>
            <ac:spMk id="2" creationId="{6BBF97CA-7B82-06E5-FA95-6F29E31F8AEE}"/>
          </ac:spMkLst>
        </pc:spChg>
        <pc:picChg chg="add mod">
          <ac:chgData name="Silvia Caldararu" userId="fc8e66e4-48ec-41c8-8127-b05a3d560b48" providerId="ADAL" clId="{2A46B67D-05F8-7648-92BD-229EC14A19B4}" dt="2023-03-27T10:20:19.948" v="472" actId="1076"/>
          <ac:picMkLst>
            <pc:docMk/>
            <pc:sldMk cId="716331269" sldId="374"/>
            <ac:picMk id="3" creationId="{39EB7C06-BA1C-66B6-4BED-7C6FE620F2A3}"/>
          </ac:picMkLst>
        </pc:picChg>
      </pc:sldChg>
      <pc:sldChg chg="addSp delSp modSp new mod">
        <pc:chgData name="Silvia Caldararu" userId="fc8e66e4-48ec-41c8-8127-b05a3d560b48" providerId="ADAL" clId="{2A46B67D-05F8-7648-92BD-229EC14A19B4}" dt="2023-03-27T10:21:47.925" v="475" actId="478"/>
        <pc:sldMkLst>
          <pc:docMk/>
          <pc:sldMk cId="3628972101" sldId="375"/>
        </pc:sldMkLst>
        <pc:spChg chg="del">
          <ac:chgData name="Silvia Caldararu" userId="fc8e66e4-48ec-41c8-8127-b05a3d560b48" providerId="ADAL" clId="{2A46B67D-05F8-7648-92BD-229EC14A19B4}" dt="2023-03-27T10:21:47.925" v="475" actId="478"/>
          <ac:spMkLst>
            <pc:docMk/>
            <pc:sldMk cId="3628972101" sldId="375"/>
            <ac:spMk id="2" creationId="{E63E128C-8FFB-43F4-943F-D9B8F67AF647}"/>
          </ac:spMkLst>
        </pc:spChg>
        <pc:picChg chg="add mod">
          <ac:chgData name="Silvia Caldararu" userId="fc8e66e4-48ec-41c8-8127-b05a3d560b48" providerId="ADAL" clId="{2A46B67D-05F8-7648-92BD-229EC14A19B4}" dt="2023-03-27T10:21:44.165" v="474"/>
          <ac:picMkLst>
            <pc:docMk/>
            <pc:sldMk cId="3628972101" sldId="375"/>
            <ac:picMk id="3" creationId="{8EB58D0C-8872-4FB3-8B9E-9D8A564E6815}"/>
          </ac:picMkLst>
        </pc:picChg>
      </pc:sldChg>
      <pc:sldChg chg="addSp modSp new mod">
        <pc:chgData name="Silvia Caldararu" userId="fc8e66e4-48ec-41c8-8127-b05a3d560b48" providerId="ADAL" clId="{2A46B67D-05F8-7648-92BD-229EC14A19B4}" dt="2023-03-28T11:41:36.933" v="941" actId="1076"/>
        <pc:sldMkLst>
          <pc:docMk/>
          <pc:sldMk cId="4179281581" sldId="376"/>
        </pc:sldMkLst>
        <pc:spChg chg="mod">
          <ac:chgData name="Silvia Caldararu" userId="fc8e66e4-48ec-41c8-8127-b05a3d560b48" providerId="ADAL" clId="{2A46B67D-05F8-7648-92BD-229EC14A19B4}" dt="2023-03-27T10:41:02.973" v="533" actId="20577"/>
          <ac:spMkLst>
            <pc:docMk/>
            <pc:sldMk cId="4179281581" sldId="376"/>
            <ac:spMk id="2" creationId="{0AC6226D-3F7B-2645-FD17-EF0C9934DB64}"/>
          </ac:spMkLst>
        </pc:spChg>
        <pc:picChg chg="add mod">
          <ac:chgData name="Silvia Caldararu" userId="fc8e66e4-48ec-41c8-8127-b05a3d560b48" providerId="ADAL" clId="{2A46B67D-05F8-7648-92BD-229EC14A19B4}" dt="2023-03-28T11:41:36.933" v="941" actId="1076"/>
          <ac:picMkLst>
            <pc:docMk/>
            <pc:sldMk cId="4179281581" sldId="376"/>
            <ac:picMk id="3074" creationId="{47331DF8-C84F-2074-C898-07EFF36C3A2E}"/>
          </ac:picMkLst>
        </pc:picChg>
      </pc:sldChg>
      <pc:sldChg chg="add">
        <pc:chgData name="Silvia Caldararu" userId="fc8e66e4-48ec-41c8-8127-b05a3d560b48" providerId="ADAL" clId="{2A46B67D-05F8-7648-92BD-229EC14A19B4}" dt="2023-03-27T10:45:19.970" v="537"/>
        <pc:sldMkLst>
          <pc:docMk/>
          <pc:sldMk cId="989852712" sldId="377"/>
        </pc:sldMkLst>
      </pc:sldChg>
      <pc:sldChg chg="addSp modSp new mod ord">
        <pc:chgData name="Silvia Caldararu" userId="fc8e66e4-48ec-41c8-8127-b05a3d560b48" providerId="ADAL" clId="{2A46B67D-05F8-7648-92BD-229EC14A19B4}" dt="2023-03-27T11:49:03.363" v="673" actId="20578"/>
        <pc:sldMkLst>
          <pc:docMk/>
          <pc:sldMk cId="872361370" sldId="378"/>
        </pc:sldMkLst>
        <pc:spChg chg="mod">
          <ac:chgData name="Silvia Caldararu" userId="fc8e66e4-48ec-41c8-8127-b05a3d560b48" providerId="ADAL" clId="{2A46B67D-05F8-7648-92BD-229EC14A19B4}" dt="2023-03-27T11:48:07.069" v="606" actId="20577"/>
          <ac:spMkLst>
            <pc:docMk/>
            <pc:sldMk cId="872361370" sldId="378"/>
            <ac:spMk id="2" creationId="{AD5C6383-2A19-B0E7-E34D-A653B36A0C45}"/>
          </ac:spMkLst>
        </pc:spChg>
        <pc:spChg chg="add mod">
          <ac:chgData name="Silvia Caldararu" userId="fc8e66e4-48ec-41c8-8127-b05a3d560b48" providerId="ADAL" clId="{2A46B67D-05F8-7648-92BD-229EC14A19B4}" dt="2023-03-27T11:48:40.084" v="672" actId="122"/>
          <ac:spMkLst>
            <pc:docMk/>
            <pc:sldMk cId="872361370" sldId="378"/>
            <ac:spMk id="3" creationId="{FFD15966-4D4E-A940-5B8E-BC738CE89803}"/>
          </ac:spMkLst>
        </pc:spChg>
        <pc:picChg chg="add mod">
          <ac:chgData name="Silvia Caldararu" userId="fc8e66e4-48ec-41c8-8127-b05a3d560b48" providerId="ADAL" clId="{2A46B67D-05F8-7648-92BD-229EC14A19B4}" dt="2023-03-27T10:57:49.348" v="557" actId="1076"/>
          <ac:picMkLst>
            <pc:docMk/>
            <pc:sldMk cId="872361370" sldId="378"/>
            <ac:picMk id="4098" creationId="{9F5441FC-F15B-9DBF-7C88-B2ECF8110691}"/>
          </ac:picMkLst>
        </pc:picChg>
      </pc:sldChg>
      <pc:sldChg chg="addSp modSp new mod modClrScheme chgLayout">
        <pc:chgData name="Silvia Caldararu" userId="fc8e66e4-48ec-41c8-8127-b05a3d560b48" providerId="ADAL" clId="{2A46B67D-05F8-7648-92BD-229EC14A19B4}" dt="2023-03-27T12:26:00.566" v="940" actId="20577"/>
        <pc:sldMkLst>
          <pc:docMk/>
          <pc:sldMk cId="1922085777" sldId="379"/>
        </pc:sldMkLst>
        <pc:spChg chg="mod ord">
          <ac:chgData name="Silvia Caldararu" userId="fc8e66e4-48ec-41c8-8127-b05a3d560b48" providerId="ADAL" clId="{2A46B67D-05F8-7648-92BD-229EC14A19B4}" dt="2023-03-27T12:05:05.454" v="705" actId="700"/>
          <ac:spMkLst>
            <pc:docMk/>
            <pc:sldMk cId="1922085777" sldId="379"/>
            <ac:spMk id="2" creationId="{E8808E66-3B36-0031-C2FC-44CE252DE8CA}"/>
          </ac:spMkLst>
        </pc:spChg>
        <pc:spChg chg="add mod ord">
          <ac:chgData name="Silvia Caldararu" userId="fc8e66e4-48ec-41c8-8127-b05a3d560b48" providerId="ADAL" clId="{2A46B67D-05F8-7648-92BD-229EC14A19B4}" dt="2023-03-27T12:26:00.566" v="940" actId="20577"/>
          <ac:spMkLst>
            <pc:docMk/>
            <pc:sldMk cId="1922085777" sldId="379"/>
            <ac:spMk id="3" creationId="{14248517-4D90-CDBD-481D-9EEA60406F6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C08B6E-37B7-2645-B2ED-A5CA91F06AD3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144D9D-4E6B-1544-94E2-D106C71956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7538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IPCC AR6 Synthesis Report figure SPM.5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44D9D-4E6B-1544-94E2-D106C719567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4299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https://</a:t>
            </a:r>
            <a:r>
              <a:rPr lang="en-GB" dirty="0" err="1"/>
              <a:t>t.co</a:t>
            </a:r>
            <a:r>
              <a:rPr lang="en-GB" dirty="0"/>
              <a:t>/ObRji9SXAg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44D9D-4E6B-1544-94E2-D106C719567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58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IPCC AR6 Synthesis Report figure SPM.7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44D9D-4E6B-1544-94E2-D106C7195675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65843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IPCC AR6 WG III, chapter 2, figure 2.22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44D9D-4E6B-1544-94E2-D106C7195675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278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IPCC AR6 WG III, chapter 6, figure 6.6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44D9D-4E6B-1544-94E2-D106C7195675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7803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IPCC AR6 WG III, chapter 6, figure 6.7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44D9D-4E6B-1544-94E2-D106C7195675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399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IPCC AR6 WG III, chapter 6, figure 6.10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44D9D-4E6B-1544-94E2-D106C7195675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3186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See lecture 17 https://</a:t>
            </a:r>
            <a:r>
              <a:rPr lang="en-GB" dirty="0" err="1"/>
              <a:t>www.pnas.org</a:t>
            </a:r>
            <a:r>
              <a:rPr lang="en-GB" dirty="0"/>
              <a:t>/</a:t>
            </a:r>
            <a:r>
              <a:rPr lang="en-GB" dirty="0" err="1"/>
              <a:t>doi</a:t>
            </a:r>
            <a:r>
              <a:rPr lang="en-GB" dirty="0"/>
              <a:t>/10.1073/pnas.1812312116#:~:text=Projections%20of%2021st%20century%20climate,the%20projections%20in%20this%20season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44D9D-4E6B-1544-94E2-D106C7195675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6086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IPCC AR6 WG III, chapter 6, figure 6.12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44D9D-4E6B-1544-94E2-D106C7195675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14030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IPCC AR6 WG III, chapter 6, figure 6.20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44D9D-4E6B-1544-94E2-D106C7195675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4894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IPCC AR6 WG III, chapter 6, figure 6.14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44D9D-4E6B-1544-94E2-D106C7195675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648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IPCC AR6 Synthesis Report figure 3.5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44D9D-4E6B-1544-94E2-D106C719567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9614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IPCC AR6 Synthesis Report figure SPM.7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44D9D-4E6B-1544-94E2-D106C7195675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99201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www.nature.com</a:t>
            </a:r>
            <a:r>
              <a:rPr lang="en-GB" dirty="0"/>
              <a:t>/articles/s41558-021-01219-y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44D9D-4E6B-1544-94E2-D106C7195675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23375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IPCC AR6 WG III, chapter 6, figure 6.28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44D9D-4E6B-1544-94E2-D106C7195675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2988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IPCC AR6 WG III, chapter 6, figure 6.29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44D9D-4E6B-1544-94E2-D106C7195675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4031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IPCC AR6, WG III, chapter 3, figure 3.38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44D9D-4E6B-1544-94E2-D106C7195675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44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IPCC AR6 WG III, chapter 2, figure 2.2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44D9D-4E6B-1544-94E2-D106C719567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582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IPCC AR6 WG III, chapter 2, figure 2.4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44D9D-4E6B-1544-94E2-D106C719567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0727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IPCC AR6 WG III, chapter 2, figure 2.12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44D9D-4E6B-1544-94E2-D106C719567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402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IPCC AR6 WG III, chapter 2, figure 2.13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44D9D-4E6B-1544-94E2-D106C719567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041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IPCC AR6 WG III, chapter 2, figure 2.13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44D9D-4E6B-1544-94E2-D106C719567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517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IPCC AR6 WG III, chapter 2, figure 2.9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44D9D-4E6B-1544-94E2-D106C719567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876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IPCC AR6 WG III, chapter 2, figure 2.9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44D9D-4E6B-1544-94E2-D106C719567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036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C59E3-EB37-E9D7-9630-840A43B0B0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869" y="2235200"/>
            <a:ext cx="11280913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9FF4C9-862F-D3AC-230E-317C133526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5079587"/>
            <a:ext cx="9144000" cy="92026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Silvia Caldararu</a:t>
            </a:r>
          </a:p>
          <a:p>
            <a:r>
              <a:rPr lang="en-GB" dirty="0"/>
              <a:t>ESU22001 Climate Science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5A05A-79D9-A64D-C24D-0E3A0B7E5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0EB87-4416-804E-8B1E-2669A845D88E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864EC-0429-B9B1-0609-18C4D8A5E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4626D-4403-D57E-A24B-48394EA83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D8187-2B0B-6A40-BBAE-A0A36FA7C0E2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3A5F1C7D-A432-BA31-421B-3541BF7CF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250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12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F2C2F-B0E2-AF07-F597-E36856D51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4C9E4B-99E2-BDE8-516F-53E8DFD38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F280D-EB9B-8D5D-5708-B27B43DB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0EB87-4416-804E-8B1E-2669A845D88E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39087-E8FA-806F-9DE8-D8982C31E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7176F-D96A-B5E2-8421-B41C64C42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D8187-2B0B-6A40-BBAE-A0A36FA7C0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4427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869F4E-0271-8A0B-30F6-30E353DB35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64D047-5ADA-C536-5A0F-BB5B9496A1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65A8-A65A-D203-5862-A8BBC5DE5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0EB87-4416-804E-8B1E-2669A845D88E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8B845-D8AF-648E-2E66-CF8F970D0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F587C-F58D-32DD-4296-7E5B6E223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D8187-2B0B-6A40-BBAE-A0A36FA7C0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503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F156D-F5D1-F356-8BF7-87130259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3E15D-587D-CC2B-7BDA-01C892F50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66C14-05B1-138B-3252-65B476F6A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0EB87-4416-804E-8B1E-2669A845D88E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FCF9C-0619-F27C-118C-5D00A32F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49238-3FD5-EC64-FACF-924DB0DDA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D8187-2B0B-6A40-BBAE-A0A36FA7C0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621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E1BB2-0698-C2A3-0564-B2D3518F8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6E0747-930E-CFEA-B115-5AAA120F2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C4F43-F17F-C561-88B5-4C78ED421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0EB87-4416-804E-8B1E-2669A845D88E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F68A1-5203-AF83-BF12-39AFBA85E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B554B-46C3-B1BF-6584-E03EB8B08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D8187-2B0B-6A40-BBAE-A0A36FA7C0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791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85CCF-CE22-A68E-D301-928A82DF8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DFC7C-CAB0-DBED-8480-D76682E8DE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26507-6124-5BCE-C60E-805155AE9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71356F-262B-566E-809E-96D0229C6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0EB87-4416-804E-8B1E-2669A845D88E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7168CB-E4DF-D451-035A-2208DF714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990623-196E-EC16-03DD-387FFDE78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D8187-2B0B-6A40-BBAE-A0A36FA7C0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6902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4EE89-B1D3-F260-5E9C-59808411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66162-1F5E-2FAA-D6A9-4AAE61AAF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AE8EB7-B75E-8A00-5154-59EC41A8C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E186C0-6DD3-60A6-E83A-3FB7CB45C7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769D1E-25D5-A631-A7D1-B622B74BD1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4FFB35-823F-4877-D924-0729DF1FD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0EB87-4416-804E-8B1E-2669A845D88E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490B7F-FCCF-926E-5097-26CF8E2C3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28C1ED-C34B-FCF4-6450-964E2862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D8187-2B0B-6A40-BBAE-A0A36FA7C0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4414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283D4-D953-97FC-CD06-EEC1B44DF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AF32C5-3829-7554-0A08-7F3A3539D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0EB87-4416-804E-8B1E-2669A845D88E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114EF1-1366-24A6-A894-2C9DB04C0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A40CB7-6DE1-1C9F-9AE4-E06796318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D8187-2B0B-6A40-BBAE-A0A36FA7C0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477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35E891-08DD-355F-267E-D8DE8BC56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0EB87-4416-804E-8B1E-2669A845D88E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DAF2B4-A9C6-1071-FE07-808B2D2B5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AFEE5-38C6-AB74-3CA4-C336BBAFA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D8187-2B0B-6A40-BBAE-A0A36FA7C0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6421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B0018-0876-B314-A25A-219C41A6F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74035-94DF-8901-9F5E-AECC007C9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B38DB3-A5D0-1992-3544-E61D4E720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4DB7FD-2B8F-A4C1-29EC-B6C2815DF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0EB87-4416-804E-8B1E-2669A845D88E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9CFE-77F5-6D28-82A8-F76AA4FEB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20CE5-17F2-2BD3-4495-0A38D4979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D8187-2B0B-6A40-BBAE-A0A36FA7C0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556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1F6F8-5DD6-C249-F485-7D4A58E3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907194-C80A-9620-D08E-6CC54AB950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F12E24-AC8B-3B76-6FEA-498EBAA00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563E6B-51A9-510B-D2E8-3C2E68BD2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0EB87-4416-804E-8B1E-2669A845D88E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01B983-C247-A2F2-7244-BF5B647D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E0D9E8-181B-F203-A62E-E61BA3CAB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D8187-2B0B-6A40-BBAE-A0A36FA7C0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9836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669829-43EA-DC36-E450-81EE04A47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3D96F-1A58-490E-376F-F801DA6BF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5DD88-8C94-C74A-8048-8826DA153B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D0EB87-4416-804E-8B1E-2669A845D88E}" type="datetimeFigureOut">
              <a:rPr lang="en-GB" smtClean="0"/>
              <a:t>05/08/2025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43AF4-321A-DB9F-1A5D-8ADDDCA0F3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DD981-2CD9-C688-D4DA-04992CE334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D8187-2B0B-6A40-BBAE-A0A36FA7C0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9962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21AE6-CBFF-9C54-CFDD-BBA0674713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Fossil fuel emissions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EB340D-A610-9A16-5C3E-FF09979886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Silvia Caldararu</a:t>
            </a:r>
          </a:p>
          <a:p>
            <a:r>
              <a:rPr lang="en-GB" dirty="0"/>
              <a:t>Email: </a:t>
            </a:r>
            <a:r>
              <a:rPr lang="en-GB" dirty="0" err="1"/>
              <a:t>caldaras@tcd.ie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9630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F127B-E004-CF9C-D85A-1C2B72BE4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warming potential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561CF2E-14E7-4880-6488-B3361D355E79}"/>
              </a:ext>
            </a:extLst>
          </p:cNvPr>
          <p:cNvGraphicFramePr>
            <a:graphicFrameLocks noGrp="1"/>
          </p:cNvGraphicFramePr>
          <p:nvPr/>
        </p:nvGraphicFramePr>
        <p:xfrm>
          <a:off x="1792514" y="2472266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5873037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25133968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72668899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23384501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5770535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Lifetime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GWP-20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GWP-100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GWP-500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077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789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</a:t>
                      </a:r>
                      <a:r>
                        <a:rPr lang="en-US" baseline="-25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11.8 ± 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82.5 ± 25.8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29.8 ±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10.0 ± 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21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  <a:r>
                        <a:rPr lang="en-US" baseline="-25000" dirty="0"/>
                        <a:t>2</a:t>
                      </a:r>
                      <a:r>
                        <a:rPr lang="en-US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109 ±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273 ± 118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273 ± 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130 ± 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33798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5151A51-C2E6-D7AE-5861-FBF524E68880}"/>
              </a:ext>
            </a:extLst>
          </p:cNvPr>
          <p:cNvSpPr txBox="1"/>
          <p:nvPr/>
        </p:nvSpPr>
        <p:spPr>
          <a:xfrm>
            <a:off x="424543" y="5889171"/>
            <a:ext cx="1469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IPCC AR6 WG1 Table 7.15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6A18B2-1025-ACD4-A68E-69E29BB70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2C3EF-A0E6-49AB-24A0-04A6C112B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672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E595F-7413-4641-3253-6879A97E7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much does each GHG matter?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0A5673-4DF9-15FA-D954-7A82C488B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61" y="1890151"/>
            <a:ext cx="11500278" cy="389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732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D1B066-EDAD-267E-9729-0FA4C3B08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910" y="496389"/>
            <a:ext cx="9618179" cy="586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58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DE5C-9EB4-9250-EFA3-F14DF77C5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Steady increase across most sectors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1B3829-7B82-6294-2FC4-D8DFAB6DF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54793"/>
            <a:ext cx="10953580" cy="424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62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DE5C-9EB4-9250-EFA3-F14DF77C5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Steady increase across most sectors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62713-0D44-330C-C959-978FF8D61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89" y="1850290"/>
            <a:ext cx="11758221" cy="430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04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8EE0A-6187-17D4-64C4-6510953CD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is changing their emissions?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7214C0-DB8B-7A7A-2C87-DC1C4D492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783" y="2064662"/>
            <a:ext cx="8822433" cy="395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12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D50CF-2F00-137F-69C0-0FC325D03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But some countries have bigger populations than others!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4334FC-C68F-E4E1-D001-77D4FDF2A1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5"/>
          <a:stretch/>
        </p:blipFill>
        <p:spPr>
          <a:xfrm>
            <a:off x="1407721" y="2299855"/>
            <a:ext cx="9376557" cy="394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544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6BF87-9757-EAC1-A0C5-9E6BC76AC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Historical blame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AB8F174B-33EB-0728-FA98-83428676F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239" y="1434860"/>
            <a:ext cx="7165521" cy="505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167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CED0A83-7C70-0B68-6163-15C7B41D6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843" y="0"/>
            <a:ext cx="83423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190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33E19-9DFE-268F-EFB2-C417D9E6E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Energy mitigation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339490-00AD-261F-6739-95C3485A5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857" y="2213772"/>
            <a:ext cx="7772400" cy="399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381A4B-0C03-934C-E47B-F1270D390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99" y="473399"/>
            <a:ext cx="5005251" cy="121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441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5671054-AE97-3111-71B7-7DE81F8B8BBB}"/>
              </a:ext>
            </a:extLst>
          </p:cNvPr>
          <p:cNvSpPr/>
          <p:nvPr/>
        </p:nvSpPr>
        <p:spPr>
          <a:xfrm>
            <a:off x="1875019" y="1240574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Climate fundamentals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7FD85C-9369-113A-E34B-AFBA59459944}"/>
              </a:ext>
            </a:extLst>
          </p:cNvPr>
          <p:cNvSpPr txBox="1"/>
          <p:nvPr/>
        </p:nvSpPr>
        <p:spPr>
          <a:xfrm>
            <a:off x="-3041497" y="-610935"/>
            <a:ext cx="491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Atmosphere</a:t>
            </a:r>
            <a:endParaRPr lang="en-US" dirty="0"/>
          </a:p>
        </p:txBody>
      </p:sp>
      <p:pic>
        <p:nvPicPr>
          <p:cNvPr id="3074" name="Picture 2" descr="Spectacular cirrus clouds over Algeria | EUMETSAT">
            <a:extLst>
              <a:ext uri="{FF2B5EF4-FFF2-40B4-BE49-F238E27FC236}">
                <a16:creationId xmlns:a16="http://schemas.microsoft.com/office/drawing/2014/main" id="{B9532B7D-77C1-7BF9-2753-D25D78AE5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599" y="1784859"/>
            <a:ext cx="1141791" cy="64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956250-0F46-6513-34AE-AD776DFB9BCB}"/>
              </a:ext>
            </a:extLst>
          </p:cNvPr>
          <p:cNvSpPr txBox="1"/>
          <p:nvPr/>
        </p:nvSpPr>
        <p:spPr>
          <a:xfrm>
            <a:off x="2569437" y="1784859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Atmosphere</a:t>
            </a:r>
            <a:endParaRPr lang="en-US" dirty="0"/>
          </a:p>
        </p:txBody>
      </p:sp>
      <p:pic>
        <p:nvPicPr>
          <p:cNvPr id="3076" name="Picture 4" descr="Visiting Brazil's Amazon rainforest | CN Traveller">
            <a:extLst>
              <a:ext uri="{FF2B5EF4-FFF2-40B4-BE49-F238E27FC236}">
                <a16:creationId xmlns:a16="http://schemas.microsoft.com/office/drawing/2014/main" id="{79071D02-F7DC-9A21-7A81-9CE08B477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437" y="2311700"/>
            <a:ext cx="1141791" cy="64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894046-E154-78E7-88B5-5587ACB30F52}"/>
              </a:ext>
            </a:extLst>
          </p:cNvPr>
          <p:cNvSpPr txBox="1"/>
          <p:nvPr/>
        </p:nvSpPr>
        <p:spPr>
          <a:xfrm>
            <a:off x="3522389" y="2034701"/>
            <a:ext cx="9428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Global C cycle</a:t>
            </a:r>
          </a:p>
        </p:txBody>
      </p:sp>
      <p:pic>
        <p:nvPicPr>
          <p:cNvPr id="3078" name="Picture 6" descr="What is World Ocean Day and why is it important? | World Economic Forum">
            <a:extLst>
              <a:ext uri="{FF2B5EF4-FFF2-40B4-BE49-F238E27FC236}">
                <a16:creationId xmlns:a16="http://schemas.microsoft.com/office/drawing/2014/main" id="{F07441AA-DDD7-F28D-828F-760E559D3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228" y="2288617"/>
            <a:ext cx="751114" cy="56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D63DC91-2489-17AF-1AE7-09A3A064A589}"/>
              </a:ext>
            </a:extLst>
          </p:cNvPr>
          <p:cNvSpPr/>
          <p:nvPr/>
        </p:nvSpPr>
        <p:spPr>
          <a:xfrm>
            <a:off x="6192113" y="4230541"/>
            <a:ext cx="3287486" cy="2100943"/>
          </a:xfrm>
          <a:prstGeom prst="roundRect">
            <a:avLst/>
          </a:prstGeom>
          <a:noFill/>
          <a:ln w="539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6C432FA-D36E-E438-8AEE-4B3C1E0E35AF}"/>
              </a:ext>
            </a:extLst>
          </p:cNvPr>
          <p:cNvSpPr/>
          <p:nvPr/>
        </p:nvSpPr>
        <p:spPr>
          <a:xfrm>
            <a:off x="5835152" y="1513114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Predicting climate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68562AB-4FB4-1C3E-FE3E-0764E268A817}"/>
              </a:ext>
            </a:extLst>
          </p:cNvPr>
          <p:cNvSpPr/>
          <p:nvPr/>
        </p:nvSpPr>
        <p:spPr>
          <a:xfrm>
            <a:off x="1624647" y="1099645"/>
            <a:ext cx="3287486" cy="2100943"/>
          </a:xfrm>
          <a:prstGeom prst="roundRect">
            <a:avLst/>
          </a:prstGeom>
          <a:noFill/>
          <a:ln w="539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0" name="Picture 8" descr="Climate change 2021: the physical science basis (AR6) | PreventionWeb">
            <a:extLst>
              <a:ext uri="{FF2B5EF4-FFF2-40B4-BE49-F238E27FC236}">
                <a16:creationId xmlns:a16="http://schemas.microsoft.com/office/drawing/2014/main" id="{99A6EEE7-BCED-8D76-51DC-C9741F3CB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923" y="2034701"/>
            <a:ext cx="840800" cy="112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97A9F3-D812-3F80-F78E-18C9332EF9F8}"/>
              </a:ext>
            </a:extLst>
          </p:cNvPr>
          <p:cNvSpPr txBox="1"/>
          <p:nvPr/>
        </p:nvSpPr>
        <p:spPr>
          <a:xfrm>
            <a:off x="6697723" y="2011618"/>
            <a:ext cx="895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IPCC report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C22D5F-7349-97BB-77CD-F6BEE10DB5D0}"/>
              </a:ext>
            </a:extLst>
          </p:cNvPr>
          <p:cNvSpPr txBox="1"/>
          <p:nvPr/>
        </p:nvSpPr>
        <p:spPr>
          <a:xfrm>
            <a:off x="7274285" y="2311700"/>
            <a:ext cx="1479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Earth system models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F9E6942-B46D-6F94-4B7A-32160B296059}"/>
              </a:ext>
            </a:extLst>
          </p:cNvPr>
          <p:cNvSpPr/>
          <p:nvPr/>
        </p:nvSpPr>
        <p:spPr>
          <a:xfrm>
            <a:off x="2547666" y="4081746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Climate impacts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F220B65-A0E0-6B33-0171-9C165D9619A8}"/>
              </a:ext>
            </a:extLst>
          </p:cNvPr>
          <p:cNvSpPr/>
          <p:nvPr/>
        </p:nvSpPr>
        <p:spPr>
          <a:xfrm>
            <a:off x="5503415" y="1375209"/>
            <a:ext cx="3287486" cy="2100943"/>
          </a:xfrm>
          <a:prstGeom prst="roundRect">
            <a:avLst/>
          </a:prstGeom>
          <a:noFill/>
          <a:ln w="539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BE120946-1EE2-9E96-AE9A-8E587B9C5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140" y="4525129"/>
            <a:ext cx="1259750" cy="87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28431E2A-C121-B49C-8FFC-7BB2627E7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849" y="5285982"/>
            <a:ext cx="1848985" cy="57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C318C9F-0711-2112-7FCA-B0036670C9B6}"/>
              </a:ext>
            </a:extLst>
          </p:cNvPr>
          <p:cNvSpPr txBox="1"/>
          <p:nvPr/>
        </p:nvSpPr>
        <p:spPr>
          <a:xfrm>
            <a:off x="3774866" y="4567415"/>
            <a:ext cx="10358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Extreme events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31F0B1-45EB-7EF0-C69E-5EB7034D10E6}"/>
              </a:ext>
            </a:extLst>
          </p:cNvPr>
          <p:cNvSpPr txBox="1"/>
          <p:nvPr/>
        </p:nvSpPr>
        <p:spPr>
          <a:xfrm>
            <a:off x="3957533" y="5027097"/>
            <a:ext cx="10599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Sea ice, ice caps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E8E163-4F6F-F7D3-F738-48A6B1CE669B}"/>
              </a:ext>
            </a:extLst>
          </p:cNvPr>
          <p:cNvSpPr txBox="1"/>
          <p:nvPr/>
        </p:nvSpPr>
        <p:spPr>
          <a:xfrm>
            <a:off x="4451575" y="4778598"/>
            <a:ext cx="9573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Tipping points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0FA867B7-7235-48BB-E45A-F86CE1D8D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734" y="2517021"/>
            <a:ext cx="1033272" cy="87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399815A-C2A4-92D7-ABFA-C4A9EFC635EF}"/>
              </a:ext>
            </a:extLst>
          </p:cNvPr>
          <p:cNvSpPr/>
          <p:nvPr/>
        </p:nvSpPr>
        <p:spPr>
          <a:xfrm>
            <a:off x="6335486" y="4415598"/>
            <a:ext cx="2786743" cy="413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Climate solutions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D6A03AC-A15D-F2BA-11D8-A8B099F887C8}"/>
              </a:ext>
            </a:extLst>
          </p:cNvPr>
          <p:cNvSpPr/>
          <p:nvPr/>
        </p:nvSpPr>
        <p:spPr>
          <a:xfrm>
            <a:off x="2226129" y="3912619"/>
            <a:ext cx="3287486" cy="2100943"/>
          </a:xfrm>
          <a:prstGeom prst="roundRect">
            <a:avLst/>
          </a:prstGeom>
          <a:noFill/>
          <a:ln w="539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56C6A088-8AC3-1800-C202-FAF5223B0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856" y="4947160"/>
            <a:ext cx="1286373" cy="86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460D26-EBAE-7E56-C36F-EDB3A19AA81B}"/>
              </a:ext>
            </a:extLst>
          </p:cNvPr>
          <p:cNvSpPr txBox="1"/>
          <p:nvPr/>
        </p:nvSpPr>
        <p:spPr>
          <a:xfrm>
            <a:off x="6282096" y="4947160"/>
            <a:ext cx="5597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Energy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CC4FCA-8CB5-8EAA-733C-4433394A8D3A}"/>
              </a:ext>
            </a:extLst>
          </p:cNvPr>
          <p:cNvSpPr txBox="1"/>
          <p:nvPr/>
        </p:nvSpPr>
        <p:spPr>
          <a:xfrm>
            <a:off x="6749866" y="5192023"/>
            <a:ext cx="7505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Mitigation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6B4E36-EE6E-A963-66AD-B04A7D361143}"/>
              </a:ext>
            </a:extLst>
          </p:cNvPr>
          <p:cNvSpPr txBox="1"/>
          <p:nvPr/>
        </p:nvSpPr>
        <p:spPr>
          <a:xfrm>
            <a:off x="6316972" y="5581168"/>
            <a:ext cx="14558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Nature-based solutions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727252-7EC0-A804-6639-8DDC9695E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ESU22001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A7490A-E76B-606C-A92E-C4BD65005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522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DB4BE-8778-D87C-8ACE-9064BCF88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Uptake of alternative energy sources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E1C362-2E4D-7DC3-E71F-1175C03965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3"/>
          <a:stretch/>
        </p:blipFill>
        <p:spPr>
          <a:xfrm>
            <a:off x="2259873" y="1856712"/>
            <a:ext cx="7578635" cy="445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31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E0B8E-4DFF-3EFA-4737-49B2CDB2C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Uptake of alternative energy sources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0F29B7-DD64-2BCA-A2F8-514CEA47C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707" y="1944891"/>
            <a:ext cx="8766586" cy="412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38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24BDE-34DF-2C08-B6B3-27F278889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Potential for solar energy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7C3F8B-E689-9759-7257-BE21F1B92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881896"/>
            <a:ext cx="7772400" cy="461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13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97F83-AA11-664E-6915-0D0FB2B8F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Potential for wind energy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351FB2-39F0-C0AC-8A08-CFFE89441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920068"/>
            <a:ext cx="7772400" cy="45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87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AD46E-3C17-DDF0-F85B-4385377AD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Poleward shift in extratropical storm tracks</a:t>
            </a:r>
          </a:p>
        </p:txBody>
      </p:sp>
      <p:pic>
        <p:nvPicPr>
          <p:cNvPr id="12290" name="Picture 2" descr="Details are in the caption following the image">
            <a:extLst>
              <a:ext uri="{FF2B5EF4-FFF2-40B4-BE49-F238E27FC236}">
                <a16:creationId xmlns:a16="http://schemas.microsoft.com/office/drawing/2014/main" id="{74C8EBA7-80C8-2E4C-5928-CB3FAAEB50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4"/>
          <a:stretch/>
        </p:blipFill>
        <p:spPr bwMode="auto">
          <a:xfrm>
            <a:off x="2704011" y="1690688"/>
            <a:ext cx="6436428" cy="317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7B52C0-5F80-7D5F-1734-608C622E34EF}"/>
              </a:ext>
            </a:extLst>
          </p:cNvPr>
          <p:cNvSpPr txBox="1"/>
          <p:nvPr/>
        </p:nvSpPr>
        <p:spPr>
          <a:xfrm>
            <a:off x="2816466" y="4958306"/>
            <a:ext cx="62115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Changes in wind intensity over the 21</a:t>
            </a:r>
            <a:r>
              <a:rPr lang="en-GB" baseline="30000" dirty="0"/>
              <a:t>st</a:t>
            </a:r>
            <a:r>
              <a:rPr lang="en-GB" dirty="0"/>
              <a:t> century from a high end emission scenario</a:t>
            </a:r>
          </a:p>
          <a:p>
            <a:pPr algn="ctr"/>
            <a:r>
              <a:rPr lang="en-GB" dirty="0"/>
              <a:t>Higher windspeeds shifting towards higher latitudes</a:t>
            </a:r>
          </a:p>
          <a:p>
            <a:pPr algn="ctr"/>
            <a:r>
              <a:rPr lang="en-GB" dirty="0"/>
              <a:t>Caused by changes in temperature patterns</a:t>
            </a:r>
          </a:p>
        </p:txBody>
      </p:sp>
    </p:spTree>
    <p:extLst>
      <p:ext uri="{BB962C8B-B14F-4D97-AF65-F5344CB8AC3E}">
        <p14:creationId xmlns:p14="http://schemas.microsoft.com/office/powerpoint/2010/main" val="989852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BDD56-2130-2A42-CCA0-18A94F303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Hydropower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067AA2-5901-3745-5476-212B66772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881" y="1487045"/>
            <a:ext cx="7772400" cy="500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40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D49C-2546-9F5E-F769-6EA4475AB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Shifts in potential hydropower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565BFF-6B76-D855-735A-C9E11C7E6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109" y="1690688"/>
            <a:ext cx="7772400" cy="40157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61C8E3-E405-53C3-D55E-4BC9362C0083}"/>
              </a:ext>
            </a:extLst>
          </p:cNvPr>
          <p:cNvSpPr txBox="1"/>
          <p:nvPr/>
        </p:nvSpPr>
        <p:spPr>
          <a:xfrm>
            <a:off x="3933390" y="5706428"/>
            <a:ext cx="4037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Changes in precipitation and evaporation</a:t>
            </a:r>
          </a:p>
          <a:p>
            <a:pPr algn="ctr"/>
            <a:r>
              <a:rPr lang="en-GB" dirty="0"/>
              <a:t>Droughts: short term, high impact </a:t>
            </a:r>
          </a:p>
        </p:txBody>
      </p:sp>
    </p:spTree>
    <p:extLst>
      <p:ext uri="{BB962C8B-B14F-4D97-AF65-F5344CB8AC3E}">
        <p14:creationId xmlns:p14="http://schemas.microsoft.com/office/powerpoint/2010/main" val="1059330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8DB57-2F8C-C0B1-95CD-FCBDDACCC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691" y="2481308"/>
            <a:ext cx="3581400" cy="1325563"/>
          </a:xfrm>
        </p:spPr>
        <p:txBody>
          <a:bodyPr/>
          <a:lstStyle/>
          <a:p>
            <a:r>
              <a:rPr lang="en-GB" dirty="0"/>
              <a:t>Biofuel conversion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DBF4D4-D2AD-1962-B9EB-DF5644C3C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751" y="223961"/>
            <a:ext cx="8674249" cy="564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646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9D299A-E3CB-B670-3B19-61353170E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42" y="2705219"/>
            <a:ext cx="10677915" cy="237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8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87AB-8E2B-CEBF-8E76-270102A76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r>
              <a:rPr lang="en-GB" sz="5200"/>
              <a:t>Reducing demand</a:t>
            </a:r>
          </a:p>
        </p:txBody>
      </p:sp>
      <p:pic>
        <p:nvPicPr>
          <p:cNvPr id="15362" name="Picture 2" descr="Fig. 1">
            <a:extLst>
              <a:ext uri="{FF2B5EF4-FFF2-40B4-BE49-F238E27FC236}">
                <a16:creationId xmlns:a16="http://schemas.microsoft.com/office/drawing/2014/main" id="{8E0DFD3B-272F-C836-8A1F-E04E36C2E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44626" y="1845426"/>
            <a:ext cx="6899695" cy="445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173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00636-AFC1-6D1F-FEF9-3AF3D0F97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group 3: mitigation of climate change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706BCC-7164-9481-357E-33621922251D}"/>
              </a:ext>
            </a:extLst>
          </p:cNvPr>
          <p:cNvSpPr txBox="1"/>
          <p:nvPr/>
        </p:nvSpPr>
        <p:spPr>
          <a:xfrm>
            <a:off x="5044611" y="2951946"/>
            <a:ext cx="59206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Georgia" panose="02040502050405020303" pitchFamily="18" charset="0"/>
              </a:rPr>
              <a:t>Current emission reduction pledges and their effect on the climate as well as future scenarios</a:t>
            </a:r>
          </a:p>
        </p:txBody>
      </p:sp>
      <p:pic>
        <p:nvPicPr>
          <p:cNvPr id="3" name="Picture 2" descr="IPCC AR6 Working Group III – Mitigation of Climate Change Community  Windpower">
            <a:extLst>
              <a:ext uri="{FF2B5EF4-FFF2-40B4-BE49-F238E27FC236}">
                <a16:creationId xmlns:a16="http://schemas.microsoft.com/office/drawing/2014/main" id="{05F36089-7AC0-EBC4-ADBE-317355A84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05349" cy="466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752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1C74E-AF82-89D1-E9AA-3279BCBE6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Energy efficiency</a:t>
            </a:r>
          </a:p>
        </p:txBody>
      </p:sp>
      <p:pic>
        <p:nvPicPr>
          <p:cNvPr id="16386" name="Picture 2" descr="Energy Efficient Home PowerPoint Template - PPT Slides">
            <a:extLst>
              <a:ext uri="{FF2B5EF4-FFF2-40B4-BE49-F238E27FC236}">
                <a16:creationId xmlns:a16="http://schemas.microsoft.com/office/drawing/2014/main" id="{9BEE4846-266A-19C5-AE34-F230815ED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747" y="1690688"/>
            <a:ext cx="6288505" cy="4716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645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890A2-891E-0D55-FCE5-FED82964D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Social inequality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F2E0CD-FC0B-53F1-D10D-6393B7D5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67" y="2128493"/>
            <a:ext cx="4608095" cy="33682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2E70F5-FAAD-3E99-BF48-E1855F8B9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657" y="2037389"/>
            <a:ext cx="4857376" cy="355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015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04879-9FA0-FC97-73E0-4F18B2743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much time do we have?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D55043-DD45-7E09-9527-5360347C6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305" y="1452282"/>
            <a:ext cx="8773896" cy="487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4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B0573-8495-365D-6857-8D2BB4B2C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Potential for overshoot or delayed action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D75FB-CEA1-88B5-DFDE-DD1368C24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46996"/>
            <a:ext cx="7772400" cy="51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882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C6383-2A19-B0E7-E34D-A653B36A0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Carbon capture and storage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F5441FC-F15B-9DBF-7C88-B2ECF8110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526" y="1444647"/>
            <a:ext cx="7464947" cy="396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D15966-4D4E-A940-5B8E-BC738CE89803}"/>
              </a:ext>
            </a:extLst>
          </p:cNvPr>
          <p:cNvSpPr txBox="1"/>
          <p:nvPr/>
        </p:nvSpPr>
        <p:spPr>
          <a:xfrm>
            <a:off x="2962897" y="5413353"/>
            <a:ext cx="6266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Technologies for removing and storing CO2 from the atmosphere</a:t>
            </a:r>
          </a:p>
          <a:p>
            <a:pPr algn="ctr"/>
            <a:r>
              <a:rPr lang="en-GB" dirty="0"/>
              <a:t>Uncertain and expensive</a:t>
            </a:r>
          </a:p>
        </p:txBody>
      </p:sp>
    </p:spTree>
    <p:extLst>
      <p:ext uri="{BB962C8B-B14F-4D97-AF65-F5344CB8AC3E}">
        <p14:creationId xmlns:p14="http://schemas.microsoft.com/office/powerpoint/2010/main" val="8723613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Details are in the caption following the image">
            <a:extLst>
              <a:ext uri="{FF2B5EF4-FFF2-40B4-BE49-F238E27FC236}">
                <a16:creationId xmlns:a16="http://schemas.microsoft.com/office/drawing/2014/main" id="{5A8A8191-71D1-4BED-D13B-4FBB098C9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725" y="0"/>
            <a:ext cx="102409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3194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8C4A5-6259-DCE5-C815-2E133286B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3211" y="2766218"/>
            <a:ext cx="3790405" cy="1325563"/>
          </a:xfrm>
        </p:spPr>
        <p:txBody>
          <a:bodyPr/>
          <a:lstStyle/>
          <a:p>
            <a:r>
              <a:rPr lang="en-GB" dirty="0"/>
              <a:t>A multi source energy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611383-721E-CFC9-0271-0F1DCCC88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15" y="0"/>
            <a:ext cx="68771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6608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8AAFB-ED1D-93DE-D134-2003FA6B5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Climate and other things</a:t>
            </a:r>
          </a:p>
        </p:txBody>
      </p:sp>
      <p:pic>
        <p:nvPicPr>
          <p:cNvPr id="13314" name="Picture 2" descr="Introduction of Sustainable Development Goals (SDGs) : GLEC Global">
            <a:extLst>
              <a:ext uri="{FF2B5EF4-FFF2-40B4-BE49-F238E27FC236}">
                <a16:creationId xmlns:a16="http://schemas.microsoft.com/office/drawing/2014/main" id="{05668E6D-D071-29B1-EED5-75323E4A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149" y="1690688"/>
            <a:ext cx="9451701" cy="429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949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05E11-B8BC-C4BC-07FC-47EDAEC8E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Climate and other things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12604489-D23F-5BD0-B0DB-30ED1207A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263" y="1475873"/>
            <a:ext cx="7913521" cy="523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710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29A6A06D-03C5-0811-66AA-087E8AE41263}"/>
              </a:ext>
            </a:extLst>
          </p:cNvPr>
          <p:cNvSpPr/>
          <p:nvPr/>
        </p:nvSpPr>
        <p:spPr>
          <a:xfrm>
            <a:off x="1569155" y="1027289"/>
            <a:ext cx="3522134" cy="286737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Adaptation</a:t>
            </a:r>
          </a:p>
          <a:p>
            <a:pPr algn="ctr"/>
            <a:r>
              <a:rPr lang="en-GB" dirty="0"/>
              <a:t>Redacting to the effects of climate change and reducing their effects on humans and ecosystems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F1C7A90-41E7-0154-B7E4-7D79381BED8D}"/>
              </a:ext>
            </a:extLst>
          </p:cNvPr>
          <p:cNvSpPr/>
          <p:nvPr/>
        </p:nvSpPr>
        <p:spPr>
          <a:xfrm>
            <a:off x="6925734" y="3053644"/>
            <a:ext cx="3522134" cy="286737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Mitigation</a:t>
            </a:r>
          </a:p>
          <a:p>
            <a:pPr algn="ctr"/>
            <a:r>
              <a:rPr lang="en-GB" dirty="0"/>
              <a:t>Reducing the causes of climate change</a:t>
            </a:r>
          </a:p>
        </p:txBody>
      </p:sp>
    </p:spTree>
    <p:extLst>
      <p:ext uri="{BB962C8B-B14F-4D97-AF65-F5344CB8AC3E}">
        <p14:creationId xmlns:p14="http://schemas.microsoft.com/office/powerpoint/2010/main" val="1008205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421F6BF-6B29-9FC6-F0E2-26EC90B8EF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60"/>
          <a:stretch/>
        </p:blipFill>
        <p:spPr bwMode="auto">
          <a:xfrm>
            <a:off x="1474856" y="473336"/>
            <a:ext cx="8672295" cy="554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481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21;p57">
            <a:extLst>
              <a:ext uri="{FF2B5EF4-FFF2-40B4-BE49-F238E27FC236}">
                <a16:creationId xmlns:a16="http://schemas.microsoft.com/office/drawing/2014/main" id="{3EAF33B5-C1E5-4A3B-CFD1-1902827E742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rcRect t="19"/>
          <a:stretch/>
        </p:blipFill>
        <p:spPr>
          <a:xfrm>
            <a:off x="679289" y="0"/>
            <a:ext cx="12191980" cy="68567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37976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75EEC-456E-9570-E2C3-DC2ADC406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Remaining carbon budget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CFEDCC-27CE-B1B5-6DFC-D81A304AD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90688"/>
            <a:ext cx="7772400" cy="447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15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7D423-DEAD-8B78-EFA7-CA997578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Mitigation is integral to SSP scenarios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CB429E-469F-6650-C72A-D122A0ED1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217" y="1488939"/>
            <a:ext cx="8593566" cy="500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197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9A2577-3E04-35E1-A427-E53DA4EB8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925274"/>
            <a:ext cx="7772400" cy="500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49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51F14A9-6199-7B40-89CD-ECC6CE50E10D}" vid="{9A858FEC-64F3-E640-BF82-F2FDCED49D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esu_template</Template>
  <TotalTime>5725</TotalTime>
  <Words>582</Words>
  <Application>Microsoft Macintosh PowerPoint</Application>
  <PresentationFormat>Widescreen</PresentationFormat>
  <Paragraphs>131</Paragraphs>
  <Slides>38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Aptos</vt:lpstr>
      <vt:lpstr>Arial</vt:lpstr>
      <vt:lpstr>Calibri</vt:lpstr>
      <vt:lpstr>Georgia</vt:lpstr>
      <vt:lpstr>Office Theme</vt:lpstr>
      <vt:lpstr>Fossil fuel emissions</vt:lpstr>
      <vt:lpstr>PowerPoint Presentation</vt:lpstr>
      <vt:lpstr>Working group 3: mitigation of climate change</vt:lpstr>
      <vt:lpstr>PowerPoint Presentation</vt:lpstr>
      <vt:lpstr>PowerPoint Presentation</vt:lpstr>
      <vt:lpstr>PowerPoint Presentation</vt:lpstr>
      <vt:lpstr>Remaining carbon budget</vt:lpstr>
      <vt:lpstr>Mitigation is integral to SSP scenarios</vt:lpstr>
      <vt:lpstr>PowerPoint Presentation</vt:lpstr>
      <vt:lpstr>Global warming potential</vt:lpstr>
      <vt:lpstr>How much does each GHG matter?</vt:lpstr>
      <vt:lpstr>PowerPoint Presentation</vt:lpstr>
      <vt:lpstr>Steady increase across most sectors</vt:lpstr>
      <vt:lpstr>Steady increase across most sectors</vt:lpstr>
      <vt:lpstr>Who is changing their emissions?</vt:lpstr>
      <vt:lpstr>But some countries have bigger populations than others!</vt:lpstr>
      <vt:lpstr>Historical blame</vt:lpstr>
      <vt:lpstr>PowerPoint Presentation</vt:lpstr>
      <vt:lpstr>Energy mitigation</vt:lpstr>
      <vt:lpstr>Uptake of alternative energy sources</vt:lpstr>
      <vt:lpstr>Uptake of alternative energy sources</vt:lpstr>
      <vt:lpstr>Potential for solar energy</vt:lpstr>
      <vt:lpstr>Potential for wind energy</vt:lpstr>
      <vt:lpstr>Poleward shift in extratropical storm tracks</vt:lpstr>
      <vt:lpstr>Hydropower</vt:lpstr>
      <vt:lpstr>Shifts in potential hydropower</vt:lpstr>
      <vt:lpstr>Biofuel conversion</vt:lpstr>
      <vt:lpstr>PowerPoint Presentation</vt:lpstr>
      <vt:lpstr>Reducing demand</vt:lpstr>
      <vt:lpstr>Energy efficiency</vt:lpstr>
      <vt:lpstr>Social inequality</vt:lpstr>
      <vt:lpstr>How much time do we have?</vt:lpstr>
      <vt:lpstr>Potential for overshoot or delayed action</vt:lpstr>
      <vt:lpstr>Carbon capture and storage</vt:lpstr>
      <vt:lpstr>PowerPoint Presentation</vt:lpstr>
      <vt:lpstr>A multi source energy system</vt:lpstr>
      <vt:lpstr>Climate and other things</vt:lpstr>
      <vt:lpstr>Climate and other things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Fossil fuel emissions</dc:title>
  <dc:creator>Silvia Caldararu</dc:creator>
  <cp:lastModifiedBy>Silvia Caldararu</cp:lastModifiedBy>
  <cp:revision>2</cp:revision>
  <dcterms:created xsi:type="dcterms:W3CDTF">2023-03-23T12:34:43Z</dcterms:created>
  <dcterms:modified xsi:type="dcterms:W3CDTF">2025-08-05T16:36:10Z</dcterms:modified>
</cp:coreProperties>
</file>